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6350" y="-7620"/>
            <a:ext cx="5537835" cy="31273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7850" y="1691005"/>
            <a:ext cx="6231255" cy="3519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620" y="5715"/>
            <a:ext cx="12184380" cy="68808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32385" y="-20320"/>
            <a:ext cx="12263755" cy="6925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45720" y="-20320"/>
            <a:ext cx="12237085" cy="6910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-17780"/>
            <a:ext cx="12230100" cy="6906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5715"/>
            <a:ext cx="12215495" cy="689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5715"/>
            <a:ext cx="12215495" cy="689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-7620"/>
            <a:ext cx="12216765" cy="6899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Watson AI Services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Watson Assistant - To build chat bots.</a:t>
            </a:r>
            <a:endParaRPr lang="en-US"/>
          </a:p>
          <a:p>
            <a:r>
              <a:rPr lang="en-US"/>
              <a:t>Watson Studio - Platform to integrate all the services</a:t>
            </a:r>
            <a:endParaRPr lang="en-US"/>
          </a:p>
          <a:p>
            <a:r>
              <a:rPr lang="en-US"/>
              <a:t>Compare and Comply - To compare any kind of document.</a:t>
            </a:r>
            <a:endParaRPr lang="en-US"/>
          </a:p>
          <a:p>
            <a:r>
              <a:rPr lang="en-US"/>
              <a:t>Discovery/ Knowledge Studio - To train question and answers.</a:t>
            </a:r>
            <a:endParaRPr lang="en-US"/>
          </a:p>
          <a:p>
            <a:r>
              <a:rPr lang="en-US"/>
              <a:t>Language Translator</a:t>
            </a:r>
            <a:endParaRPr lang="en-US"/>
          </a:p>
          <a:p>
            <a:r>
              <a:rPr lang="en-US"/>
              <a:t>ML Service/ NL Classifier/ NL Understand</a:t>
            </a:r>
            <a:endParaRPr lang="en-US"/>
          </a:p>
          <a:p>
            <a:r>
              <a:rPr lang="en-US"/>
              <a:t>Speech to Text/ Text to Speech</a:t>
            </a:r>
            <a:endParaRPr lang="en-US"/>
          </a:p>
          <a:p>
            <a:r>
              <a:rPr lang="en-US"/>
              <a:t>Tone Analyzer</a:t>
            </a:r>
            <a:endParaRPr lang="en-US"/>
          </a:p>
          <a:p>
            <a:r>
              <a:rPr lang="en-US"/>
              <a:t>Visual Rcognition - To recognize images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19050"/>
            <a:ext cx="12229465" cy="69062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Watson Studio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Which will integrate all the other services in to one platform.</a:t>
            </a:r>
            <a:endParaRPr lang="en-US"/>
          </a:p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7805" y="365125"/>
            <a:ext cx="5181600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805" y="3410585"/>
            <a:ext cx="5575300" cy="31489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620" y="5715"/>
            <a:ext cx="12224385" cy="69030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WPS Presentation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Rahul Sapireddy</cp:lastModifiedBy>
  <cp:revision>2</cp:revision>
  <dcterms:created xsi:type="dcterms:W3CDTF">2020-06-06T07:30:31Z</dcterms:created>
  <dcterms:modified xsi:type="dcterms:W3CDTF">2020-06-06T07:30:53Z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1033-11.2.0.9396</vt:lpwstr>
  </property>
</Properties>
</file>